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A7CAF-E403-44D0-B5BE-CB6D2B0B25B0}" type="datetimeFigureOut">
              <a:rPr lang="en-US" smtClean="0"/>
              <a:t>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649B5-5508-4EBF-A3DB-A885923DB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409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A7CAF-E403-44D0-B5BE-CB6D2B0B25B0}" type="datetimeFigureOut">
              <a:rPr lang="en-US" smtClean="0"/>
              <a:t>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649B5-5508-4EBF-A3DB-A885923DB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561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A7CAF-E403-44D0-B5BE-CB6D2B0B25B0}" type="datetimeFigureOut">
              <a:rPr lang="en-US" smtClean="0"/>
              <a:t>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649B5-5508-4EBF-A3DB-A885923DB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862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A7CAF-E403-44D0-B5BE-CB6D2B0B25B0}" type="datetimeFigureOut">
              <a:rPr lang="en-US" smtClean="0"/>
              <a:t>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649B5-5508-4EBF-A3DB-A885923DB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996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A7CAF-E403-44D0-B5BE-CB6D2B0B25B0}" type="datetimeFigureOut">
              <a:rPr lang="en-US" smtClean="0"/>
              <a:t>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649B5-5508-4EBF-A3DB-A885923DB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887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A7CAF-E403-44D0-B5BE-CB6D2B0B25B0}" type="datetimeFigureOut">
              <a:rPr lang="en-US" smtClean="0"/>
              <a:t>1/27/2012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649B5-5508-4EBF-A3DB-A885923DB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534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A7CAF-E403-44D0-B5BE-CB6D2B0B25B0}" type="datetimeFigureOut">
              <a:rPr lang="en-US" smtClean="0"/>
              <a:t>1/27/2012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649B5-5508-4EBF-A3DB-A885923DB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79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A7CAF-E403-44D0-B5BE-CB6D2B0B25B0}" type="datetimeFigureOut">
              <a:rPr lang="en-US" smtClean="0"/>
              <a:t>1/27/2012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649B5-5508-4EBF-A3DB-A885923DB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652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A7CAF-E403-44D0-B5BE-CB6D2B0B25B0}" type="datetimeFigureOut">
              <a:rPr lang="en-US" smtClean="0"/>
              <a:t>1/27/2012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649B5-5508-4EBF-A3DB-A885923DB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856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A7CAF-E403-44D0-B5BE-CB6D2B0B25B0}" type="datetimeFigureOut">
              <a:rPr lang="en-US" smtClean="0"/>
              <a:t>1/27/2012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649B5-5508-4EBF-A3DB-A885923DB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06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A7CAF-E403-44D0-B5BE-CB6D2B0B25B0}" type="datetimeFigureOut">
              <a:rPr lang="en-US" smtClean="0"/>
              <a:t>1/27/2012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649B5-5508-4EBF-A3DB-A885923DB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010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A7CAF-E403-44D0-B5BE-CB6D2B0B25B0}" type="datetimeFigureOut">
              <a:rPr lang="en-US" smtClean="0"/>
              <a:t>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649B5-5508-4EBF-A3DB-A885923DB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602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57200"/>
            <a:ext cx="8458200" cy="3143251"/>
          </a:xfrm>
        </p:spPr>
        <p:txBody>
          <a:bodyPr/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Red Cross Blood Drive</a:t>
            </a:r>
            <a:br>
              <a:rPr lang="en-US" dirty="0" smtClean="0">
                <a:latin typeface="Aharoni" pitchFamily="2" charset="-79"/>
                <a:cs typeface="Aharoni" pitchFamily="2" charset="-79"/>
              </a:rPr>
            </a:br>
            <a:r>
              <a:rPr lang="en-US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with</a:t>
            </a:r>
            <a:br>
              <a:rPr lang="en-US" dirty="0" smtClean="0">
                <a:latin typeface="Aharoni" pitchFamily="2" charset="-79"/>
                <a:cs typeface="Aharoni" pitchFamily="2" charset="-79"/>
              </a:rPr>
            </a:br>
            <a:r>
              <a:rPr lang="en-US" dirty="0" smtClean="0">
                <a:latin typeface="Aharoni" pitchFamily="2" charset="-79"/>
                <a:cs typeface="Aharoni" pitchFamily="2" charset="-79"/>
              </a:rPr>
              <a:t>Bern National Honor Society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Congratulations!</a:t>
            </a:r>
          </a:p>
          <a:p>
            <a:r>
              <a:rPr lang="en-US" b="1" dirty="0"/>
              <a:t> </a:t>
            </a:r>
            <a:r>
              <a:rPr lang="en-US" b="1" dirty="0" smtClean="0"/>
              <a:t>52 Units collected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6051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944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Relax. I’ve done this before- it’s a snap!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7" r="9647"/>
          <a:stretch/>
        </p:blipFill>
        <p:spPr>
          <a:xfrm>
            <a:off x="1066800" y="1295400"/>
            <a:ext cx="6553200" cy="54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66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It’s a Mother – Daughter  Donor Date!</a:t>
            </a:r>
            <a:br>
              <a:rPr lang="en-US" dirty="0" smtClean="0"/>
            </a:br>
            <a:r>
              <a:rPr lang="en-US" dirty="0" smtClean="0"/>
              <a:t>Megan &amp; Emily &amp; Mom Strahm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9" t="14886" r="6819"/>
          <a:stretch/>
        </p:blipFill>
        <p:spPr>
          <a:xfrm>
            <a:off x="1447800" y="1600200"/>
            <a:ext cx="6211572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15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Edgar: Stress-Free !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2" t="9432"/>
          <a:stretch/>
        </p:blipFill>
        <p:spPr>
          <a:xfrm>
            <a:off x="762000" y="1529234"/>
            <a:ext cx="7772399" cy="494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58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dirty="0" smtClean="0"/>
              <a:t>Emma- don’t be Bashful !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6932" r="8333"/>
          <a:stretch/>
        </p:blipFill>
        <p:spPr>
          <a:xfrm>
            <a:off x="1371600" y="1447800"/>
            <a:ext cx="6477001" cy="486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54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Mitch: Before &amp; After!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25600"/>
            <a:ext cx="4495800" cy="2997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78" b="18398"/>
          <a:stretch/>
        </p:blipFill>
        <p:spPr>
          <a:xfrm>
            <a:off x="282365" y="1600200"/>
            <a:ext cx="436583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383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Isaac: Death-Grip on the Ball !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9" t="19886"/>
          <a:stretch/>
        </p:blipFill>
        <p:spPr>
          <a:xfrm>
            <a:off x="304800" y="1593271"/>
            <a:ext cx="8603673" cy="488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1032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Matt keeps a watchful eye on each step of the procedure.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3"/>
          <a:stretch/>
        </p:blipFill>
        <p:spPr>
          <a:xfrm>
            <a:off x="990600" y="1600200"/>
            <a:ext cx="6705600" cy="498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9754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274638"/>
            <a:ext cx="3581400" cy="5821362"/>
          </a:xfrm>
        </p:spPr>
        <p:txBody>
          <a:bodyPr/>
          <a:lstStyle/>
          <a:p>
            <a:r>
              <a:rPr lang="en-US" dirty="0" smtClean="0"/>
              <a:t>Claire: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Calm; Collected; </a:t>
            </a:r>
            <a:br>
              <a:rPr lang="en-US" dirty="0" smtClean="0"/>
            </a:br>
            <a:r>
              <a:rPr lang="en-US" dirty="0" smtClean="0"/>
              <a:t>Cool as a Cucumber!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65175" y="1222375"/>
            <a:ext cx="6419850" cy="427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3818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Nothing flusters Michael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3"/>
          <a:stretch/>
        </p:blipFill>
        <p:spPr>
          <a:xfrm>
            <a:off x="1295400" y="1752600"/>
            <a:ext cx="571552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0717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Darren: EMAW !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51000"/>
            <a:ext cx="6934200" cy="4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978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92162"/>
          </a:xfrm>
        </p:spPr>
        <p:txBody>
          <a:bodyPr/>
          <a:lstStyle/>
          <a:p>
            <a:r>
              <a:rPr lang="en-US" dirty="0" smtClean="0"/>
              <a:t>Bern Student Donors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7" r="8032"/>
          <a:stretch/>
        </p:blipFill>
        <p:spPr>
          <a:xfrm>
            <a:off x="762000" y="1066800"/>
            <a:ext cx="7263548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90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228600"/>
            <a:ext cx="2209800" cy="62785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Senior Donors: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Myra </a:t>
            </a:r>
            <a:r>
              <a:rPr lang="en-US" sz="3600" dirty="0" smtClean="0"/>
              <a:t>Martinez </a:t>
            </a:r>
            <a:br>
              <a:rPr lang="en-US" sz="3600" dirty="0" smtClean="0"/>
            </a:br>
            <a:r>
              <a:rPr lang="en-US" sz="3600" dirty="0" smtClean="0"/>
              <a:t>&amp;</a:t>
            </a:r>
            <a:br>
              <a:rPr lang="en-US" sz="3600" dirty="0" smtClean="0"/>
            </a:br>
            <a:r>
              <a:rPr lang="en-US" sz="3600" dirty="0" smtClean="0"/>
              <a:t>Darren </a:t>
            </a:r>
            <a:r>
              <a:rPr lang="en-US" sz="3600" dirty="0" smtClean="0"/>
              <a:t>Meyer</a:t>
            </a:r>
            <a:br>
              <a:rPr lang="en-US" sz="3600" dirty="0" smtClean="0"/>
            </a:br>
            <a:r>
              <a:rPr lang="en-US" sz="3600" dirty="0" smtClean="0"/>
              <a:t>&amp;</a:t>
            </a:r>
            <a:br>
              <a:rPr lang="en-US" sz="3600" dirty="0" smtClean="0"/>
            </a:br>
            <a:r>
              <a:rPr lang="en-US" sz="3600" dirty="0" smtClean="0"/>
              <a:t> Nroh Wykert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8" r="12868"/>
          <a:stretch/>
        </p:blipFill>
        <p:spPr>
          <a:xfrm rot="16200000">
            <a:off x="-497449" y="1917542"/>
            <a:ext cx="4940880" cy="33917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6" t="12500" r="40607"/>
          <a:stretch/>
        </p:blipFill>
        <p:spPr>
          <a:xfrm>
            <a:off x="6248400" y="533400"/>
            <a:ext cx="2753096" cy="533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12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0400" y="274638"/>
            <a:ext cx="3022600" cy="6126162"/>
          </a:xfrm>
        </p:spPr>
        <p:txBody>
          <a:bodyPr>
            <a:normAutofit/>
          </a:bodyPr>
          <a:lstStyle/>
          <a:p>
            <a:r>
              <a:rPr lang="en-US" dirty="0" smtClean="0"/>
              <a:t>Juniors respond to the challenge !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79"/>
          <a:stretch/>
        </p:blipFill>
        <p:spPr>
          <a:xfrm rot="16200000">
            <a:off x="-323850" y="857250"/>
            <a:ext cx="61722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57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458200" cy="1173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First time donors: </a:t>
            </a:r>
            <a:br>
              <a:rPr lang="en-US" dirty="0" smtClean="0"/>
            </a:br>
            <a:r>
              <a:rPr lang="en-US" dirty="0" smtClean="0"/>
              <a:t>Sophomore boys </a:t>
            </a:r>
            <a:r>
              <a:rPr lang="en-US" dirty="0" err="1" smtClean="0"/>
              <a:t>representin</a:t>
            </a:r>
            <a:r>
              <a:rPr lang="en-US" dirty="0" smtClean="0"/>
              <a:t>’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0" r="4091"/>
          <a:stretch/>
        </p:blipFill>
        <p:spPr>
          <a:xfrm>
            <a:off x="1600200" y="1524000"/>
            <a:ext cx="5968018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5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Pint-Sized Heroes !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9" t="18560" r="9933" b="16793"/>
          <a:stretch/>
        </p:blipFill>
        <p:spPr>
          <a:xfrm>
            <a:off x="381000" y="1676400"/>
            <a:ext cx="8493916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90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228600"/>
            <a:ext cx="8382000" cy="1020762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Brenna &amp; Trenton count each drop donated by dad &amp; (math teacher) Mr. Meyer</a:t>
            </a:r>
            <a:endParaRPr lang="en-US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71600"/>
            <a:ext cx="7467600" cy="49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71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8392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The Haverkamp girls  (Riley, Sarah, Rebecca) offer Dad encouraging words.</a:t>
            </a:r>
            <a:endParaRPr lang="en-US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32"/>
          <a:stretch/>
        </p:blipFill>
        <p:spPr>
          <a:xfrm>
            <a:off x="1600200" y="1447800"/>
            <a:ext cx="6892636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14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donor Jay’s all smiles with daughter Rachael by his side!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2" t="553" r="172" b="-1"/>
          <a:stretch/>
        </p:blipFill>
        <p:spPr>
          <a:xfrm>
            <a:off x="1191491" y="1496290"/>
            <a:ext cx="6844146" cy="498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14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134</Words>
  <Application>Microsoft Office PowerPoint</Application>
  <PresentationFormat>On-screen Show (4:3)</PresentationFormat>
  <Paragraphs>21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Red Cross Blood Drive  with Bern National Honor Society</vt:lpstr>
      <vt:lpstr>Bern Student Donors</vt:lpstr>
      <vt:lpstr>Senior Donors:   Myra Martinez  &amp; Darren Meyer &amp;  Nroh Wykert</vt:lpstr>
      <vt:lpstr>Juniors respond to the challenge !</vt:lpstr>
      <vt:lpstr>First time donors:  Sophomore boys representin’</vt:lpstr>
      <vt:lpstr>Pint-Sized Heroes !</vt:lpstr>
      <vt:lpstr>Brenna &amp; Trenton count each drop donated by dad &amp; (math teacher) Mr. Meyer</vt:lpstr>
      <vt:lpstr>The Haverkamp girls  (Riley, Sarah, Rebecca) offer Dad encouraging words.</vt:lpstr>
      <vt:lpstr>New donor Jay’s all smiles with daughter Rachael by his side!</vt:lpstr>
      <vt:lpstr>Relax. I’ve done this before- it’s a snap!</vt:lpstr>
      <vt:lpstr>It’s a Mother – Daughter  Donor Date! Megan &amp; Emily &amp; Mom Strahm</vt:lpstr>
      <vt:lpstr>Edgar: Stress-Free !</vt:lpstr>
      <vt:lpstr>Emma- don’t be Bashful !</vt:lpstr>
      <vt:lpstr>Mitch: Before &amp; After!</vt:lpstr>
      <vt:lpstr>Isaac: Death-Grip on the Ball !</vt:lpstr>
      <vt:lpstr>Matt keeps a watchful eye on each step of the procedure.</vt:lpstr>
      <vt:lpstr>Claire:  Calm; Collected;  Cool as a Cucumber!</vt:lpstr>
      <vt:lpstr>Nothing flusters Michael </vt:lpstr>
      <vt:lpstr>Darren: EMAW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 Cross Blood Drive  with Bern National Honor Society</dc:title>
  <dc:creator>Windows User</dc:creator>
  <cp:lastModifiedBy>Windows User</cp:lastModifiedBy>
  <cp:revision>17</cp:revision>
  <dcterms:created xsi:type="dcterms:W3CDTF">2012-01-27T19:55:43Z</dcterms:created>
  <dcterms:modified xsi:type="dcterms:W3CDTF">2012-01-27T21:13:53Z</dcterms:modified>
</cp:coreProperties>
</file>